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9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2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33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25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616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69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4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28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45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700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26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CF96C-A095-4F6A-868D-281F4DFA7A5F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F91E5-195B-4A69-958A-9730A980B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2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6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7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9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7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7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90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6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2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1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5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0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4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4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7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0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79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805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6</cp:revision>
  <dcterms:created xsi:type="dcterms:W3CDTF">2019-03-04T00:45:02Z</dcterms:created>
  <dcterms:modified xsi:type="dcterms:W3CDTF">2019-03-04T14:10:06Z</dcterms:modified>
</cp:coreProperties>
</file>